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 Chaturvedi" userId="988ea5f425f670d4" providerId="LiveId" clId="{C91FD389-25FB-40B0-992C-74A48D37416A}"/>
    <pc:docChg chg="delSld">
      <pc:chgData name="Agni Chaturvedi" userId="988ea5f425f670d4" providerId="LiveId" clId="{C91FD389-25FB-40B0-992C-74A48D37416A}" dt="2023-12-30T00:46:11.393" v="1" actId="47"/>
      <pc:docMkLst>
        <pc:docMk/>
      </pc:docMkLst>
      <pc:sldChg chg="del">
        <pc:chgData name="Agni Chaturvedi" userId="988ea5f425f670d4" providerId="LiveId" clId="{C91FD389-25FB-40B0-992C-74A48D37416A}" dt="2023-12-30T00:46:05.632" v="0" actId="47"/>
        <pc:sldMkLst>
          <pc:docMk/>
          <pc:sldMk cId="0" sldId="257"/>
        </pc:sldMkLst>
      </pc:sldChg>
      <pc:sldChg chg="del">
        <pc:chgData name="Agni Chaturvedi" userId="988ea5f425f670d4" providerId="LiveId" clId="{C91FD389-25FB-40B0-992C-74A48D37416A}" dt="2023-12-30T00:46:11.393" v="1" actId="47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718c7101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718c7101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SLIDES_API2097968037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SLIDES_API2097968037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718c7101c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a718c7101c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718c7101c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718c7101c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SLIDES_API209796803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SLIDES_API209796803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718c7101c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718c7101c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718c7101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718c7101c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SLIDES_API209796803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SLIDES_API209796803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718c7101c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718c7101c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SLIDES_API209796803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SLIDES_API2097968037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SLIDES_API2097968037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SLIDES_API2097968037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SLIDES_API2097968037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SLIDES_API2097968037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Introduction_Slide_1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76797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32175" y="1717350"/>
            <a:ext cx="5520900" cy="2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27196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7871" r="4470"/>
          <a:stretch/>
        </p:blipFill>
        <p:spPr>
          <a:xfrm rot="5399995">
            <a:off x="5161977" y="1270987"/>
            <a:ext cx="5149824" cy="2601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398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62">
          <p15:clr>
            <a:srgbClr val="E46962"/>
          </p15:clr>
        </p15:guide>
        <p15:guide id="6" pos="458">
          <p15:clr>
            <a:srgbClr val="E46962"/>
          </p15:clr>
        </p15:guide>
        <p15:guide id="7" orient="horz" pos="1082">
          <p15:clr>
            <a:srgbClr val="E46962"/>
          </p15:clr>
        </p15:guide>
        <p15:guide id="8" orient="horz" pos="90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1_no_image">
  <p:cSld name="TITLE_1_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77450" y="2488875"/>
            <a:ext cx="2666551" cy="265462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64851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27196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642700" y="1589400"/>
            <a:ext cx="6474600" cy="30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  <p15:guide id="6" orient="horz" pos="891">
          <p15:clr>
            <a:srgbClr val="E46962"/>
          </p15:clr>
        </p15:guide>
        <p15:guide id="7" orient="horz" pos="1086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2">
  <p:cSld name="TITLE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r="49205"/>
          <a:stretch/>
        </p:blipFill>
        <p:spPr>
          <a:xfrm flipH="1">
            <a:off x="0" y="-348137"/>
            <a:ext cx="1836600" cy="35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r="49205"/>
          <a:stretch/>
        </p:blipFill>
        <p:spPr>
          <a:xfrm rot="10800000">
            <a:off x="0" y="1892238"/>
            <a:ext cx="1836600" cy="35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642700" y="632300"/>
            <a:ext cx="2615100" cy="391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7" name="Google Shape;67;p15"/>
          <p:cNvSpPr/>
          <p:nvPr/>
        </p:nvSpPr>
        <p:spPr>
          <a:xfrm rot="-695">
            <a:off x="8410293" y="4393362"/>
            <a:ext cx="1484700" cy="1476900"/>
          </a:xfrm>
          <a:prstGeom prst="pie">
            <a:avLst>
              <a:gd name="adj1" fmla="val 10804369"/>
              <a:gd name="adj2" fmla="val 16200000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C2C2C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722075" y="997400"/>
            <a:ext cx="35898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4800600" y="632300"/>
            <a:ext cx="775500" cy="131400"/>
          </a:xfrm>
          <a:prstGeom prst="roundRect">
            <a:avLst>
              <a:gd name="adj" fmla="val 50000"/>
            </a:avLst>
          </a:prstGeom>
          <a:solidFill>
            <a:srgbClr val="F47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4722075" y="1959150"/>
            <a:ext cx="3589800" cy="27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3024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1">
  <p:cSld name="TITLE_1_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9075" y="1913100"/>
            <a:ext cx="3244926" cy="32303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843075" y="632300"/>
            <a:ext cx="2615100" cy="391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50460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27196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642700" y="1723725"/>
            <a:ext cx="37638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  <p15:guide id="6" orient="horz" pos="891">
          <p15:clr>
            <a:srgbClr val="E46962"/>
          </p15:clr>
        </p15:guide>
        <p15:guide id="7" orient="horz" pos="108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Outro_1">
  <p:cSld name="TITLE_1_1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530400" y="2208300"/>
            <a:ext cx="80832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4825" y="1117275"/>
            <a:ext cx="590075" cy="5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324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217750" y="3997350"/>
            <a:ext cx="8520600" cy="10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</a:rPr>
              <a:t>NU LIBRARY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1931375" y="997400"/>
            <a:ext cx="63807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Private Rooms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34275" y="1647500"/>
            <a:ext cx="6477600" cy="30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Requesting Private Rooms:</a:t>
            </a:r>
            <a:endParaRPr sz="1700"/>
          </a:p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Easy to-follow process for members to request private rooms.</a:t>
            </a:r>
            <a:endParaRPr sz="1700"/>
          </a:p>
          <a:p>
            <a:pPr marL="457200" lvl="0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Information on room availability and reservation confirmation.</a:t>
            </a:r>
            <a:endParaRPr sz="1700"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125" y="3125300"/>
            <a:ext cx="6209751" cy="162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 l="-5943" t="3334"/>
          <a:stretch/>
        </p:blipFill>
        <p:spPr>
          <a:xfrm>
            <a:off x="2004200" y="1877700"/>
            <a:ext cx="5748598" cy="13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600" y="351375"/>
            <a:ext cx="5748598" cy="125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2075" y="3534725"/>
            <a:ext cx="5748598" cy="1319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679150" y="1717350"/>
            <a:ext cx="76797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632175" y="1717350"/>
            <a:ext cx="5520900" cy="2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76797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NU Library</a:t>
            </a:r>
            <a:r>
              <a:rPr lang="en-GB"/>
              <a:t> - Overview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632175" y="1717350"/>
            <a:ext cx="5520900" cy="2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Technology Stack: </a:t>
            </a:r>
            <a:endParaRPr sz="1800"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sz="1800" b="1"/>
              <a:t>Frontend:</a:t>
            </a:r>
            <a:r>
              <a:rPr lang="en-GB" sz="1800"/>
              <a:t> Bootstrap, HTML, CSS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b="1"/>
              <a:t>Backend: </a:t>
            </a:r>
            <a:r>
              <a:rPr lang="en-GB" sz="1800"/>
              <a:t>Java, </a:t>
            </a:r>
            <a:r>
              <a:rPr lang="en-GB" sz="1800">
                <a:solidFill>
                  <a:srgbClr val="2D3B45"/>
                </a:solidFill>
                <a:highlight>
                  <a:srgbClr val="FFFFFF"/>
                </a:highlight>
              </a:rPr>
              <a:t>Spring Boot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64851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Admin Role &amp; Functionalities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642700" y="1589400"/>
            <a:ext cx="6474600" cy="30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Access to a centralized dashboard displaying key metrics and summaries.</a:t>
            </a:r>
            <a:endParaRPr sz="1600"/>
          </a:p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View and manage the entire catalog of books.</a:t>
            </a:r>
            <a:endParaRPr sz="1600"/>
          </a:p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Add, edit, or remove books from the library inventory.</a:t>
            </a:r>
            <a:endParaRPr sz="1600"/>
          </a:p>
          <a:p>
            <a:pPr marL="457200" lvl="0" indent="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975" y="2863125"/>
            <a:ext cx="6590275" cy="18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Admin Role &amp; Functionalities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Monitor and manage the list of registered members.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View member details and activity history.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Receive and review applications from individuals interested in becoming librarians.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Approve or reject applications based on criteria.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Administer the allocation and scheduling of private rooms for members.</a:t>
            </a:r>
            <a:endParaRPr sz="1600"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75" y="2750275"/>
            <a:ext cx="6883826" cy="19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2095950" y="809525"/>
            <a:ext cx="49521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Member Role &amp; Functionalities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ubTitle" idx="1"/>
          </p:nvPr>
        </p:nvSpPr>
        <p:spPr>
          <a:xfrm>
            <a:off x="2095950" y="1507825"/>
            <a:ext cx="6542100" cy="28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Borrow Requests: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Request to borrow books from the library catalog.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Check the status of pending borrow requests.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Browse and request private rooms for study or meetings.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View availability and confirm bookings.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2145975" y="997400"/>
            <a:ext cx="6165900" cy="5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Member Role &amp; Functionalities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ubTitle" idx="1"/>
          </p:nvPr>
        </p:nvSpPr>
        <p:spPr>
          <a:xfrm>
            <a:off x="2145850" y="1551500"/>
            <a:ext cx="6165900" cy="31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Borrowed Books: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View a list of currently borrowed books.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Access due dates and renewal options.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450" y="2969800"/>
            <a:ext cx="5524776" cy="15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64851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Librarian Role &amp; Functionalities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642700" y="1589400"/>
            <a:ext cx="6474600" cy="30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Borrow Requests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Receive notifications and manage incoming borrow requests.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Approve or deny requests based on book availability.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Handle return requests and update the book status accordingly.</a:t>
            </a:r>
            <a:endParaRPr/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Access a simplified view of the library catalog to assist with inquiries.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50460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Books Management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1"/>
          </p:nvPr>
        </p:nvSpPr>
        <p:spPr>
          <a:xfrm>
            <a:off x="642700" y="1543050"/>
            <a:ext cx="5947500" cy="30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Search and Filters:</a:t>
            </a:r>
            <a:endParaRPr sz="1600"/>
          </a:p>
          <a:p>
            <a:pPr marL="457200" lvl="0" indent="-330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Utilize a robust search and filter system for efficient book retrieval.</a:t>
            </a:r>
            <a:endParaRPr sz="1600"/>
          </a:p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Sort books by genre, author, availability, etc.</a:t>
            </a:r>
            <a:endParaRPr sz="160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Book Details:</a:t>
            </a:r>
            <a:endParaRPr sz="1600"/>
          </a:p>
          <a:p>
            <a:pPr marL="457200" lvl="0" indent="-330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Access detailed information about each book, including author, publication date, and availability status.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64851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Borrowing and Returning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642700" y="1589400"/>
            <a:ext cx="6474600" cy="30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Borrowing Process:</a:t>
            </a:r>
            <a:endParaRPr sz="1600"/>
          </a:p>
          <a:p>
            <a:pPr marL="457200" lvl="0" indent="-330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Clear, step by step guide on how members can request and borrow books.</a:t>
            </a:r>
            <a:endParaRPr sz="1600"/>
          </a:p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Confirmation messages and notifications for successful requests.</a:t>
            </a:r>
            <a:endParaRPr sz="160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Returning Process:</a:t>
            </a:r>
            <a:endParaRPr sz="1600"/>
          </a:p>
          <a:p>
            <a:pPr marL="457200" lvl="0" indent="-330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Simple instructions for members on returning borrowed books.</a:t>
            </a:r>
            <a:endParaRPr sz="1600"/>
          </a:p>
          <a:p>
            <a:pPr marL="45720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Notifications for successful returns.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Poppins</vt:lpstr>
      <vt:lpstr>Simple Light</vt:lpstr>
      <vt:lpstr>NU LIBRARY</vt:lpstr>
      <vt:lpstr>NU Library - Overview</vt:lpstr>
      <vt:lpstr>Admin Role &amp; Functionalities</vt:lpstr>
      <vt:lpstr>Admin Role &amp; Functionalities</vt:lpstr>
      <vt:lpstr>Member Role &amp; Functionalities</vt:lpstr>
      <vt:lpstr>Member Role &amp; Functionalities</vt:lpstr>
      <vt:lpstr>Librarian Role &amp; Functionalities</vt:lpstr>
      <vt:lpstr>Books Management</vt:lpstr>
      <vt:lpstr>Borrowing and Returning</vt:lpstr>
      <vt:lpstr>Private Rooms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LIBRARY</dc:title>
  <cp:lastModifiedBy>Agni Chaturvedi</cp:lastModifiedBy>
  <cp:revision>1</cp:revision>
  <dcterms:modified xsi:type="dcterms:W3CDTF">2023-12-30T00:46:15Z</dcterms:modified>
</cp:coreProperties>
</file>